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sz="2000" dirty="0" err="1" smtClean="0"/>
              <a:t>Nootan</a:t>
            </a:r>
            <a:r>
              <a:rPr lang="en-US" sz="2000" dirty="0" smtClean="0"/>
              <a:t> Homoeopathic Medical College &amp; Hospital , </a:t>
            </a:r>
            <a:r>
              <a:rPr lang="en-US" sz="2000" dirty="0" err="1" smtClean="0"/>
              <a:t>Kavathemahankal</a:t>
            </a:r>
            <a:r>
              <a:rPr lang="en-US" sz="2000" dirty="0" smtClean="0"/>
              <a:t> , arranged guest lecture on </a:t>
            </a:r>
            <a:r>
              <a:rPr lang="en-US" sz="2000" b="1" dirty="0" smtClean="0"/>
              <a:t>Preparation of MPSC, UPSC &amp; Govt. competitive exam </a:t>
            </a:r>
            <a:r>
              <a:rPr lang="en-US" sz="2000" dirty="0" smtClean="0"/>
              <a:t>to </a:t>
            </a:r>
            <a:r>
              <a:rPr lang="en-US" sz="2000" dirty="0" err="1" smtClean="0"/>
              <a:t>enhane</a:t>
            </a:r>
            <a:r>
              <a:rPr lang="en-US" sz="2000" dirty="0" smtClean="0"/>
              <a:t> and nurture students potential. </a:t>
            </a:r>
            <a:r>
              <a:rPr lang="en-US" sz="2000" b="1" dirty="0" smtClean="0"/>
              <a:t>Guest Speaker- Dr. </a:t>
            </a:r>
            <a:r>
              <a:rPr lang="en-US" sz="2000" b="1" dirty="0" err="1" smtClean="0"/>
              <a:t>Sachin</a:t>
            </a:r>
            <a:r>
              <a:rPr lang="en-US" sz="2000" b="1" dirty="0" smtClean="0"/>
              <a:t> Mote, Deputy </a:t>
            </a:r>
            <a:r>
              <a:rPr lang="en-US" sz="2000" b="1" dirty="0" err="1" smtClean="0"/>
              <a:t>Commisioner</a:t>
            </a:r>
            <a:r>
              <a:rPr lang="en-US" sz="2000" b="1" dirty="0" smtClean="0"/>
              <a:t>/ Director of Income Tax Dept Mumbai</a:t>
            </a:r>
            <a:r>
              <a:rPr lang="en-US" sz="2000" dirty="0" smtClean="0"/>
              <a:t>.                                                     Date : -03/02/2025</a:t>
            </a:r>
            <a:endParaRPr lang="en-US" sz="2000" dirty="0"/>
          </a:p>
        </p:txBody>
      </p:sp>
      <p:pic>
        <p:nvPicPr>
          <p:cNvPr id="5" name="Content Placeholder 4" descr="WhatsApp Image 2025-02-10 at 6.45.29 PM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19600" y="1600200"/>
            <a:ext cx="4724400" cy="5257800"/>
          </a:xfrm>
        </p:spPr>
      </p:pic>
      <p:pic>
        <p:nvPicPr>
          <p:cNvPr id="7" name="Picture 6" descr="WhatsApp Image 2025-02-10 at 6.45.28 PM (1)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00200"/>
            <a:ext cx="4572000" cy="5257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WhatsApp Image 2025-02-10 at 6.45.28 PM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4495800" cy="3505199"/>
          </a:xfrm>
        </p:spPr>
      </p:pic>
      <p:pic>
        <p:nvPicPr>
          <p:cNvPr id="7" name="Picture 6" descr="WhatsApp Image 2025-02-10 at 6.45.27 PM (2)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0"/>
            <a:ext cx="4648200" cy="3505200"/>
          </a:xfrm>
          <a:prstGeom prst="rect">
            <a:avLst/>
          </a:prstGeom>
        </p:spPr>
      </p:pic>
      <p:pic>
        <p:nvPicPr>
          <p:cNvPr id="9" name="Picture 8" descr="WhatsApp Image 2025-02-10 at 6.45.27 PM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505200"/>
            <a:ext cx="4495800" cy="3352800"/>
          </a:xfrm>
          <a:prstGeom prst="rect">
            <a:avLst/>
          </a:prstGeom>
        </p:spPr>
      </p:pic>
      <p:pic>
        <p:nvPicPr>
          <p:cNvPr id="10" name="Picture 9" descr="WhatsApp Image 2025-02-10 at 6.45.30 PM (1)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5800" y="3505200"/>
            <a:ext cx="4648200" cy="3352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WhatsApp Image 2025-02-10 at 6.45.30 PM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4648200" cy="3505199"/>
          </a:xfrm>
        </p:spPr>
      </p:pic>
      <p:pic>
        <p:nvPicPr>
          <p:cNvPr id="5" name="Picture 4" descr="WhatsApp Image 2025-02-10 at 6.45.29 PM (2)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3429000"/>
            <a:ext cx="4495800" cy="3429000"/>
          </a:xfrm>
          <a:prstGeom prst="rect">
            <a:avLst/>
          </a:prstGeom>
        </p:spPr>
      </p:pic>
      <p:pic>
        <p:nvPicPr>
          <p:cNvPr id="7" name="Picture 6" descr="WhatsApp Image 2025-02-10 at 6.45.29 PM (1)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429000"/>
            <a:ext cx="4648200" cy="3429000"/>
          </a:xfrm>
          <a:prstGeom prst="rect">
            <a:avLst/>
          </a:prstGeom>
        </p:spPr>
      </p:pic>
      <p:pic>
        <p:nvPicPr>
          <p:cNvPr id="12" name="Picture 11" descr="WhatsApp Image 2025-02-10 at 6.45.28 PM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8200" y="0"/>
            <a:ext cx="4495800" cy="3429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51</Words>
  <Application>Microsoft Office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Nootan Homoeopathic Medical College &amp; Hospital , Kavathemahankal , arranged guest lecture on Preparation of MPSC, UPSC &amp; Govt. competitive exam to enhane and nurture students potential. Guest Speaker- Dr. Sachin Mote, Deputy Commisioner/ Director of Income Tax Dept Mumbai.                                                     Date : -03/02/2025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Nootan Homoeopathic Medical College &amp; Hospital , Kavathemahankal , arranged guest lecture on Preparation of MPSC, UPSC &amp; Govt. competitive exam to enhane and nurture students potential. Guest Speaker- Dr. Sachin Mote, Deputy Commisioner/ Director of Income Tax Dept Mumbai.                                                     Date : -03/02/2025</dc:title>
  <dc:creator>NCP 33</dc:creator>
  <cp:lastModifiedBy>NCP 33</cp:lastModifiedBy>
  <cp:revision>5</cp:revision>
  <dcterms:created xsi:type="dcterms:W3CDTF">2006-08-16T00:00:00Z</dcterms:created>
  <dcterms:modified xsi:type="dcterms:W3CDTF">2025-02-10T17:37:23Z</dcterms:modified>
</cp:coreProperties>
</file>